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986F-817F-4066-96E5-01CED9D40D9A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8EA2-62D3-4E6F-BA25-53D2138E2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94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986F-817F-4066-96E5-01CED9D40D9A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8EA2-62D3-4E6F-BA25-53D2138E2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97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986F-817F-4066-96E5-01CED9D40D9A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8EA2-62D3-4E6F-BA25-53D2138E2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19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986F-817F-4066-96E5-01CED9D40D9A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8EA2-62D3-4E6F-BA25-53D2138E2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986F-817F-4066-96E5-01CED9D40D9A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8EA2-62D3-4E6F-BA25-53D2138E2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92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986F-817F-4066-96E5-01CED9D40D9A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8EA2-62D3-4E6F-BA25-53D2138E2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9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986F-817F-4066-96E5-01CED9D40D9A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8EA2-62D3-4E6F-BA25-53D2138E2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16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986F-817F-4066-96E5-01CED9D40D9A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8EA2-62D3-4E6F-BA25-53D2138E2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5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986F-817F-4066-96E5-01CED9D40D9A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8EA2-62D3-4E6F-BA25-53D2138E2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22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986F-817F-4066-96E5-01CED9D40D9A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8EA2-62D3-4E6F-BA25-53D2138E2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97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986F-817F-4066-96E5-01CED9D40D9A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8EA2-62D3-4E6F-BA25-53D2138E2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1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7986F-817F-4066-96E5-01CED9D40D9A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18EA2-62D3-4E6F-BA25-53D2138E2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96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10" Type="http://schemas.openxmlformats.org/officeDocument/2006/relationships/image" Target="../media/image12.gif"/><Relationship Id="rId4" Type="http://schemas.openxmlformats.org/officeDocument/2006/relationships/image" Target="../media/image4.png"/><Relationship Id="rId9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hotslots132.com/images/Compact%206-car%20Comb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208088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gnurf.net/v3/wp-content/uploads/2009/04/041-vintage-rac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36621" y="67939"/>
            <a:ext cx="1603623" cy="69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6588224" y="44624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7" name="Picture 9" descr="http://pdgusers.lbl.gov/%7Eaerzber/race%20ca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6890" y="4869160"/>
            <a:ext cx="1520974" cy="101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://www.clipartbest.com/cliparts/xig/K6R/xigK6R95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874" y="1052736"/>
            <a:ext cx="1484264" cy="83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27580" y="1162217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557558" y="5111591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3" name="Picture 15" descr="http://www.clipartsfree.net/vector/large/comic_red_angry_car_Vector_Clipar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12" y="171424"/>
            <a:ext cx="938849" cy="62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551361" y="72716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081936" y="5141484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5" name="Picture 17" descr="http://news.xinhuanet.com/newmedia/2003-12/05/xinsrc_e74d1d1b17cf4120b155736edf7f8ebd_18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402371" y="3633230"/>
            <a:ext cx="1155187" cy="90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57488" y="2909049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7" name="Picture 19" descr="http://sweetclipart.com/multisite/sweetclipart/files/sports_car_2_re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38850">
            <a:off x="8112692" y="1426863"/>
            <a:ext cx="1107696" cy="55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7"/>
          <p:cNvSpPr txBox="1">
            <a:spLocks noChangeArrowheads="1"/>
          </p:cNvSpPr>
          <p:nvPr/>
        </p:nvSpPr>
        <p:spPr bwMode="auto">
          <a:xfrm rot="5400000">
            <a:off x="8172264" y="2444476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9" name="Picture 21" descr="http://content.mycutegraphics.com/graphics/car/boy-driving-car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0278"/>
            <a:ext cx="581648" cy="66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38080" y="2484642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71" name="Picture 23" descr="http://hil.troy.k12.mi.us/staff/bnewingham/myweb3/Clipart/race%20car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48056">
            <a:off x="6800684" y="1935826"/>
            <a:ext cx="1097045" cy="37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Box 7"/>
          <p:cNvSpPr txBox="1">
            <a:spLocks noChangeArrowheads="1"/>
          </p:cNvSpPr>
          <p:nvPr/>
        </p:nvSpPr>
        <p:spPr bwMode="auto">
          <a:xfrm rot="5400000">
            <a:off x="7028341" y="2911281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3972" y="2060848"/>
            <a:ext cx="1463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  <a:latin typeface="AR BONNIE" panose="02000000000000000000" pitchFamily="2" charset="0"/>
              </a:rPr>
              <a:t>Exam </a:t>
            </a:r>
            <a:r>
              <a:rPr lang="en-GB" sz="5400" b="1" dirty="0" err="1" smtClean="0">
                <a:solidFill>
                  <a:schemeClr val="bg1"/>
                </a:solidFill>
                <a:latin typeface="AR BONNIE" panose="02000000000000000000" pitchFamily="2" charset="0"/>
              </a:rPr>
              <a:t>RAce</a:t>
            </a:r>
            <a:endParaRPr lang="en-GB" sz="5400" b="1" dirty="0">
              <a:solidFill>
                <a:schemeClr val="bg1"/>
              </a:solidFill>
              <a:latin typeface="AR BONNIE" panose="02000000000000000000" pitchFamily="2" charset="0"/>
            </a:endParaRPr>
          </a:p>
        </p:txBody>
      </p:sp>
      <p:pic>
        <p:nvPicPr>
          <p:cNvPr id="2073" name="Picture 25" descr="http://www.hibamagazine.com/hibakidz/wp-content/uploads/2014/04/trophy_clipart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540" y="5013282"/>
            <a:ext cx="754578" cy="82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076056" y="6150114"/>
            <a:ext cx="1463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 BONNIE" panose="02000000000000000000" pitchFamily="2" charset="0"/>
              </a:rPr>
              <a:t>Start</a:t>
            </a:r>
            <a:endParaRPr lang="en-GB" sz="4000" b="1" dirty="0">
              <a:solidFill>
                <a:schemeClr val="bg1"/>
              </a:solidFill>
              <a:latin typeface="AR BONNIE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52124" y="6165304"/>
            <a:ext cx="1463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 BONNIE" panose="02000000000000000000" pitchFamily="2" charset="0"/>
              </a:rPr>
              <a:t>Finish</a:t>
            </a:r>
            <a:endParaRPr lang="en-GB" sz="4000" b="1" dirty="0">
              <a:solidFill>
                <a:schemeClr val="bg1"/>
              </a:solidFill>
              <a:latin typeface="AR BONNIE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4048" y="2106722"/>
            <a:ext cx="19662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 BONNIE" panose="02000000000000000000" pitchFamily="2" charset="0"/>
              </a:rPr>
              <a:t>Rank the topics you need to know for the exam from least confident to most confident. Adjust the race track after each </a:t>
            </a:r>
            <a:r>
              <a:rPr lang="en-GB" smtClean="0">
                <a:solidFill>
                  <a:schemeClr val="bg1"/>
                </a:solidFill>
                <a:latin typeface="AR BONNIE" panose="02000000000000000000" pitchFamily="2" charset="0"/>
              </a:rPr>
              <a:t>revision session</a:t>
            </a:r>
            <a:r>
              <a:rPr lang="en-GB" dirty="0" smtClean="0">
                <a:solidFill>
                  <a:schemeClr val="bg1"/>
                </a:solidFill>
                <a:latin typeface="AR BONNIE" panose="02000000000000000000" pitchFamily="2" charset="0"/>
              </a:rPr>
              <a:t>. </a:t>
            </a:r>
            <a:endParaRPr lang="en-GB" dirty="0">
              <a:solidFill>
                <a:schemeClr val="bg1"/>
              </a:solidFill>
              <a:latin typeface="AR BONNIE" panose="02000000000000000000" pitchFamily="2" charset="0"/>
            </a:endParaRPr>
          </a:p>
        </p:txBody>
      </p:sp>
      <p:pic>
        <p:nvPicPr>
          <p:cNvPr id="2075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96747" flipV="1">
            <a:off x="-625234" y="626211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979130" y="4979139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979130" y="1853436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979130" y="338731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979130" y="253236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8597934" y="4950892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8597934" y="3347611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8597934" y="174518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8597934" y="14498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96914" flipV="1">
            <a:off x="8359191" y="623720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168137" y="666636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33868" y="666636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62079" y="666636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29445" y="666636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1" name="Picture 33" descr="http://images2.fanpop.com/images/photos/8400000/Go-to-Garage-owner-donald-duck-8485841-364-453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12" y="4731588"/>
            <a:ext cx="933450" cy="116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75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hotslots132.com/images/Compact%206-car%20Comb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208088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83972" y="2060848"/>
            <a:ext cx="1463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  <a:latin typeface="AR BONNIE" panose="02000000000000000000" pitchFamily="2" charset="0"/>
              </a:rPr>
              <a:t>Exam </a:t>
            </a:r>
            <a:r>
              <a:rPr lang="en-GB" sz="5400" b="1" dirty="0" err="1" smtClean="0">
                <a:solidFill>
                  <a:schemeClr val="bg1"/>
                </a:solidFill>
                <a:latin typeface="AR BONNIE" panose="02000000000000000000" pitchFamily="2" charset="0"/>
              </a:rPr>
              <a:t>RAce</a:t>
            </a:r>
            <a:endParaRPr lang="en-GB" sz="5400" b="1" dirty="0">
              <a:solidFill>
                <a:schemeClr val="bg1"/>
              </a:solidFill>
              <a:latin typeface="AR BONNIE" panose="02000000000000000000" pitchFamily="2" charset="0"/>
            </a:endParaRPr>
          </a:p>
        </p:txBody>
      </p:sp>
      <p:pic>
        <p:nvPicPr>
          <p:cNvPr id="2073" name="Picture 25" descr="http://www.hibamagazine.com/hibakidz/wp-content/uploads/2014/04/trophy_clipar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540" y="5013282"/>
            <a:ext cx="754578" cy="82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076056" y="6150114"/>
            <a:ext cx="1463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 BONNIE" panose="02000000000000000000" pitchFamily="2" charset="0"/>
              </a:rPr>
              <a:t>Start</a:t>
            </a:r>
            <a:endParaRPr lang="en-GB" sz="4000" b="1" dirty="0">
              <a:solidFill>
                <a:schemeClr val="bg1"/>
              </a:solidFill>
              <a:latin typeface="AR BONNIE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52124" y="6165304"/>
            <a:ext cx="1463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AR BONNIE" panose="02000000000000000000" pitchFamily="2" charset="0"/>
              </a:rPr>
              <a:t>Finish</a:t>
            </a:r>
            <a:endParaRPr lang="en-GB" sz="4000" b="1" dirty="0">
              <a:solidFill>
                <a:schemeClr val="bg1"/>
              </a:solidFill>
              <a:latin typeface="AR BONNIE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4048" y="2106722"/>
            <a:ext cx="19662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 BONNIE" panose="02000000000000000000" pitchFamily="2" charset="0"/>
              </a:rPr>
              <a:t>Rank the topics you need to know for the exam from least confident to most confident. Adjust the race track after each </a:t>
            </a:r>
            <a:r>
              <a:rPr lang="en-GB" smtClean="0">
                <a:solidFill>
                  <a:schemeClr val="bg1"/>
                </a:solidFill>
                <a:latin typeface="AR BONNIE" panose="02000000000000000000" pitchFamily="2" charset="0"/>
              </a:rPr>
              <a:t>revision session</a:t>
            </a:r>
            <a:r>
              <a:rPr lang="en-GB" dirty="0" smtClean="0">
                <a:solidFill>
                  <a:schemeClr val="bg1"/>
                </a:solidFill>
                <a:latin typeface="AR BONNIE" panose="02000000000000000000" pitchFamily="2" charset="0"/>
              </a:rPr>
              <a:t>. </a:t>
            </a:r>
            <a:endParaRPr lang="en-GB" dirty="0">
              <a:solidFill>
                <a:schemeClr val="bg1"/>
              </a:solidFill>
              <a:latin typeface="AR BONNIE" panose="02000000000000000000" pitchFamily="2" charset="0"/>
            </a:endParaRPr>
          </a:p>
        </p:txBody>
      </p:sp>
      <p:pic>
        <p:nvPicPr>
          <p:cNvPr id="2075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96747" flipV="1">
            <a:off x="-625234" y="626211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979130" y="4979139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979130" y="1853436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979130" y="338731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979130" y="253236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8597934" y="4950892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8597934" y="3347611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8597934" y="174518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8597934" y="14498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96914" flipV="1">
            <a:off x="8359191" y="623720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168137" y="666636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33868" y="666636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62079" y="666636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7" descr="http://us.cdn3.123rf.com/168nwm/bekas007/bekas0071001/bekas007100100002/6207965-aud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29445" y="6666364"/>
            <a:ext cx="1600200" cy="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40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gnurf.net/v3/wp-content/uploads/2009/04/041-vintage-rac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91880" y="328555"/>
            <a:ext cx="1603623" cy="69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165548" y="301139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9" descr="http://pdgusers.lbl.gov/%7Eaerzber/race%20c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36066" y="3580688"/>
            <a:ext cx="1520974" cy="101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http://www.clipartbest.com/cliparts/xig/K6R/xigK6R95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33" y="1268055"/>
            <a:ext cx="1484264" cy="83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84766" y="1341401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509671" y="5229499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5" descr="http://www.clipartsfree.net/vector/large/comic_red_angry_car_Vector_Clipar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718"/>
            <a:ext cx="938849" cy="62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04962" y="328555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1106" y="3724812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7" descr="http://news.xinhuanet.com/newmedia/2003-12/05/xinsrc_e74d1d1b17cf4120b155736edf7f8ebd_18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36066" y="4684243"/>
            <a:ext cx="1155187" cy="90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44624" y="4775827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9" descr="http://sweetclipart.com/multisite/sweetclipart/files/sports_car_2_re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38850">
            <a:off x="3739843" y="2919094"/>
            <a:ext cx="1107696" cy="55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 rot="5400000">
            <a:off x="3871762" y="3900225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1" descr="http://content.mycutegraphics.com/graphics/car/boy-driving-car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242" y="2579006"/>
            <a:ext cx="581648" cy="66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994320" y="2549190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3" descr="http://hil.troy.k12.mi.us/staff/bnewingham/myweb3/Clipart/race%20car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169" y="1793963"/>
            <a:ext cx="1097045" cy="37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944210" y="1636599"/>
            <a:ext cx="843856" cy="724181"/>
          </a:xfrm>
          <a:prstGeom prst="rect">
            <a:avLst/>
          </a:prstGeom>
          <a:solidFill>
            <a:schemeClr val="bg1"/>
          </a:solidFill>
          <a:ln w="12700">
            <a:solidFill>
              <a:srgbClr val="800C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33" descr="http://images2.fanpop.com/images/photos/8400000/Go-to-Garage-owner-donald-duck-8485841-364-453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485" y="4892839"/>
            <a:ext cx="933450" cy="116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5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Daria</dc:creator>
  <cp:lastModifiedBy>Daria</cp:lastModifiedBy>
  <cp:revision>8</cp:revision>
  <dcterms:created xsi:type="dcterms:W3CDTF">2014-05-21T19:53:05Z</dcterms:created>
  <dcterms:modified xsi:type="dcterms:W3CDTF">2014-05-22T03:53:40Z</dcterms:modified>
</cp:coreProperties>
</file>